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303" r:id="rId30"/>
    <p:sldId id="302" r:id="rId31"/>
    <p:sldId id="285" r:id="rId32"/>
    <p:sldId id="286" r:id="rId33"/>
    <p:sldId id="287" r:id="rId34"/>
    <p:sldId id="288" r:id="rId35"/>
    <p:sldId id="290" r:id="rId36"/>
    <p:sldId id="289" r:id="rId37"/>
    <p:sldId id="304" r:id="rId38"/>
    <p:sldId id="277" r:id="rId39"/>
    <p:sldId id="274" r:id="rId40"/>
    <p:sldId id="27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3858" autoAdjust="0"/>
  </p:normalViewPr>
  <p:slideViewPr>
    <p:cSldViewPr snapToGrid="0">
      <p:cViewPr varScale="1">
        <p:scale>
          <a:sx n="70" d="100"/>
          <a:sy n="70" d="100"/>
        </p:scale>
        <p:origin x="708" y="54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3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37636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3200" dirty="0"/>
              <a:t>加入圖形語音按鈕功能，點擊按鈕會發出方塊訊息，方塊訊息的內容會根據玩家所設定的語言由系統來進行轉換。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4980710" y="5463853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2801595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EDB7A2-E5D1-4D2A-9A78-4BD0CBFE50C4}"/>
              </a:ext>
            </a:extLst>
          </p:cNvPr>
          <p:cNvSpPr txBox="1"/>
          <p:nvPr/>
        </p:nvSpPr>
        <p:spPr>
          <a:xfrm>
            <a:off x="653625" y="1392382"/>
            <a:ext cx="923330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功能架構圖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1D2859A-0619-48F5-9BAF-4CB7C363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60" y="699448"/>
            <a:ext cx="7116843" cy="54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9" y="2358492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4" y="1821291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96" y="2070933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1" y="257273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78" y="2369064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35" y="2588336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15" y="2008105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79" y="2657970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7269128" y="1733444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117"/>
            <a:ext cx="10515600" cy="4351338"/>
          </a:xfrm>
        </p:spPr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6A6300F-BBC1-45E2-927A-AE29D36F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73616" y="5463854"/>
            <a:ext cx="12192000" cy="1264293"/>
          </a:xfrm>
          <a:prstGeom prst="rect">
            <a:avLst/>
          </a:prstGeom>
        </p:spPr>
      </p:pic>
      <p:pic>
        <p:nvPicPr>
          <p:cNvPr id="1026" name="Picture 2" descr="Untitled Diagram">
            <a:extLst>
              <a:ext uri="{FF2B5EF4-FFF2-40B4-BE49-F238E27FC236}">
                <a16:creationId xmlns:a16="http://schemas.microsoft.com/office/drawing/2014/main" id="{FA1F8735-EF37-41AD-BF30-8F85EA5D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34" y="132317"/>
            <a:ext cx="7782333" cy="659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97DC8F0-CD77-4208-8C80-6A1764ADD501}"/>
              </a:ext>
            </a:extLst>
          </p:cNvPr>
          <p:cNvSpPr txBox="1"/>
          <p:nvPr/>
        </p:nvSpPr>
        <p:spPr>
          <a:xfrm>
            <a:off x="1160719" y="1993374"/>
            <a:ext cx="923330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使用者案例圖</a:t>
            </a:r>
          </a:p>
        </p:txBody>
      </p:sp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4E43C-D929-48FD-9751-048448D5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4B5F54-6F52-45BC-BE46-5C99EC0D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7" y="1801728"/>
            <a:ext cx="11341366" cy="469114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70601B-A376-4B0F-976D-9F0324AF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D0695D-3E13-48E1-822B-D390627749F9}"/>
              </a:ext>
            </a:extLst>
          </p:cNvPr>
          <p:cNvSpPr txBox="1"/>
          <p:nvPr/>
        </p:nvSpPr>
        <p:spPr>
          <a:xfrm>
            <a:off x="1262744" y="55699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30276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5091546" y="5463855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9" y="727364"/>
            <a:ext cx="9636649" cy="58604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974560-7467-496A-A501-9AA95D4F0DA4}"/>
              </a:ext>
            </a:extLst>
          </p:cNvPr>
          <p:cNvSpPr txBox="1"/>
          <p:nvPr/>
        </p:nvSpPr>
        <p:spPr>
          <a:xfrm>
            <a:off x="619734" y="1262746"/>
            <a:ext cx="800219" cy="5221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系統架構圖轉動態圖形</a:t>
            </a:r>
          </a:p>
        </p:txBody>
      </p:sp>
    </p:spTree>
    <p:extLst>
      <p:ext uri="{BB962C8B-B14F-4D97-AF65-F5344CB8AC3E}">
        <p14:creationId xmlns:p14="http://schemas.microsoft.com/office/powerpoint/2010/main" val="373003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5" y="495513"/>
            <a:ext cx="10515600" cy="1000778"/>
          </a:xfrm>
        </p:spPr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844E5C-B24B-4C72-90F8-4E1A6B967288}"/>
              </a:ext>
            </a:extLst>
          </p:cNvPr>
          <p:cNvGrpSpPr/>
          <p:nvPr/>
        </p:nvGrpSpPr>
        <p:grpSpPr>
          <a:xfrm>
            <a:off x="-355847" y="1967830"/>
            <a:ext cx="12903694" cy="4394657"/>
            <a:chOff x="-355847" y="1967830"/>
            <a:chExt cx="12903694" cy="439465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25F272E-A098-44C4-A8C8-E3E5F8DE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6" b="50324"/>
            <a:stretch/>
          </p:blipFill>
          <p:spPr>
            <a:xfrm>
              <a:off x="-355847" y="1967830"/>
              <a:ext cx="12903694" cy="4394657"/>
            </a:xfrm>
            <a:prstGeom prst="rect">
              <a:avLst/>
            </a:prstGeom>
          </p:spPr>
        </p:pic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FEACFB1-2EF9-440C-8C68-492244F8A4BA}"/>
                </a:ext>
              </a:extLst>
            </p:cNvPr>
            <p:cNvGrpSpPr/>
            <p:nvPr/>
          </p:nvGrpSpPr>
          <p:grpSpPr>
            <a:xfrm>
              <a:off x="428625" y="4327253"/>
              <a:ext cx="10552884" cy="1513431"/>
              <a:chOff x="428625" y="4327253"/>
              <a:chExt cx="10552884" cy="151343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436D10-42D2-45F7-A1DE-C82715CD224D}"/>
                  </a:ext>
                </a:extLst>
              </p:cNvPr>
              <p:cNvSpPr/>
              <p:nvPr/>
            </p:nvSpPr>
            <p:spPr>
              <a:xfrm>
                <a:off x="2534194" y="4371703"/>
                <a:ext cx="8447315" cy="4789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DE991F7C-50D7-4335-8F34-CF1DE2605609}"/>
                  </a:ext>
                </a:extLst>
              </p:cNvPr>
              <p:cNvCxnSpPr/>
              <p:nvPr/>
            </p:nvCxnSpPr>
            <p:spPr>
              <a:xfrm>
                <a:off x="6861175" y="432725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8008396F-24D5-44C3-AF11-0CE9EB771023}"/>
                  </a:ext>
                </a:extLst>
              </p:cNvPr>
              <p:cNvCxnSpPr/>
              <p:nvPr/>
            </p:nvCxnSpPr>
            <p:spPr>
              <a:xfrm>
                <a:off x="10309225" y="437170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3972D50-1B55-46B5-842E-765205A61BDE}"/>
                  </a:ext>
                </a:extLst>
              </p:cNvPr>
              <p:cNvSpPr/>
              <p:nvPr/>
            </p:nvSpPr>
            <p:spPr>
              <a:xfrm>
                <a:off x="428625" y="4705214"/>
                <a:ext cx="5105398" cy="98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C766FDAA-E9F1-4575-8B08-28E37050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25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4106A0D7-D61E-4139-B3A7-DBD6EA71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40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389CEEB4-7A5B-482F-A727-1FE32B07B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075" y="4345781"/>
                <a:ext cx="0" cy="1494903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389D9C0-5094-4763-8652-79541AD9A428}"/>
                  </a:ext>
                </a:extLst>
              </p:cNvPr>
              <p:cNvCxnSpPr/>
              <p:nvPr/>
            </p:nvCxnSpPr>
            <p:spPr>
              <a:xfrm>
                <a:off x="727075" y="4345781"/>
                <a:ext cx="2600325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478"/>
            <a:ext cx="10515600" cy="4351338"/>
          </a:xfrm>
        </p:spPr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7335982" y="470674"/>
            <a:ext cx="4017818" cy="60689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5805054" y="3122375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7543800" y="384318"/>
            <a:ext cx="3683187" cy="63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8381740" y="681037"/>
            <a:ext cx="2972060" cy="5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6095999" y="267196"/>
            <a:ext cx="5479473" cy="65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82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7668491" y="204363"/>
            <a:ext cx="3685309" cy="66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044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資源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工具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E76E6D-8129-4715-8933-24FC08BD9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39049"/>
              </p:ext>
            </p:extLst>
          </p:nvPr>
        </p:nvGraphicFramePr>
        <p:xfrm>
          <a:off x="1404359" y="2840122"/>
          <a:ext cx="9383281" cy="274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990">
                  <a:extLst>
                    <a:ext uri="{9D8B030D-6E8A-4147-A177-3AD203B41FA5}">
                      <a16:colId xmlns:a16="http://schemas.microsoft.com/office/drawing/2014/main" val="3041486204"/>
                    </a:ext>
                  </a:extLst>
                </a:gridCol>
                <a:gridCol w="3709862">
                  <a:extLst>
                    <a:ext uri="{9D8B030D-6E8A-4147-A177-3AD203B41FA5}">
                      <a16:colId xmlns:a16="http://schemas.microsoft.com/office/drawing/2014/main" val="4089258622"/>
                    </a:ext>
                  </a:extLst>
                </a:gridCol>
                <a:gridCol w="3622429">
                  <a:extLst>
                    <a:ext uri="{9D8B030D-6E8A-4147-A177-3AD203B41FA5}">
                      <a16:colId xmlns:a16="http://schemas.microsoft.com/office/drawing/2014/main" val="1635757924"/>
                    </a:ext>
                  </a:extLst>
                </a:gridCol>
              </a:tblGrid>
              <a:tr h="5084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軟體版本需求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整合設計環境和介面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Unity2017 or higher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轉檔並生成至 </a:t>
                      </a:r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iphone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9.0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9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PPT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報告投影片製作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15945"/>
                  </a:ext>
                </a:extLst>
              </a:tr>
              <a:tr h="384386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Draw.io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UML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9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Photoshop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9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illustrator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9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77788"/>
              </p:ext>
            </p:extLst>
          </p:nvPr>
        </p:nvGraphicFramePr>
        <p:xfrm>
          <a:off x="2429186" y="1825212"/>
          <a:ext cx="8665534" cy="445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系統架構圖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動態圖形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類別圖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word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PPT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606</Words>
  <Application>Microsoft Office PowerPoint</Application>
  <PresentationFormat>寬螢幕</PresentationFormat>
  <Paragraphs>133</Paragraphs>
  <Slides>40</Slides>
  <Notes>2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柯盛文</cp:lastModifiedBy>
  <cp:revision>94</cp:revision>
  <dcterms:created xsi:type="dcterms:W3CDTF">2018-12-18T08:56:17Z</dcterms:created>
  <dcterms:modified xsi:type="dcterms:W3CDTF">2019-01-03T03:27:02Z</dcterms:modified>
</cp:coreProperties>
</file>